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3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6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56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49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0868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5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43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97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5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32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8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0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63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93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6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6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1F96E-958B-4C7A-8F79-6B260AF166D1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B21397D-0CDE-4BEC-B535-7A09E60C9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15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8C0C1-9972-4AB0-AB5F-5EA853539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3538" y="2592474"/>
            <a:ext cx="7854461" cy="2612572"/>
          </a:xfrm>
        </p:spPr>
        <p:txBody>
          <a:bodyPr>
            <a:normAutofit/>
          </a:bodyPr>
          <a:lstStyle/>
          <a:p>
            <a:pPr algn="l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безопасность рекламы</a:t>
            </a:r>
          </a:p>
        </p:txBody>
      </p:sp>
    </p:spTree>
    <p:extLst>
      <p:ext uri="{BB962C8B-B14F-4D97-AF65-F5344CB8AC3E}">
        <p14:creationId xmlns:p14="http://schemas.microsoft.com/office/powerpoint/2010/main" val="2494545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0C0433-02D5-4632-9D72-BA4B7B6D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58" y="1406769"/>
            <a:ext cx="9596176" cy="4504452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Дискредитации самоидентичности, угроза самооценке, покушение на образ - Я.</a:t>
            </a:r>
            <a:r>
              <a:rPr lang="ru-RU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Как пишет </a:t>
            </a:r>
            <a:r>
              <a:rPr lang="ru-RU" sz="2400" dirty="0" err="1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Е.Е.Пронина</a:t>
            </a:r>
            <a:r>
              <a:rPr lang="ru-RU" sz="24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«образ Я» претендует на общественное признание, нуждается во внешнем уважении и одобрении. Необходим постоянный приток информации, подтверждающий достойную самооценку, тем более при демонстративном социальном отвержении, человек либо впадает в глубокую депрессию, либо «взрывается» неадекватными поступками. Это отправная точка самосознания, и если «образ Я» «плывет», то плывет и миропонимание субъекта, и его поведение.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76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AD99EC-0E4D-4100-B62C-924287963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25414"/>
            <a:ext cx="8915400" cy="4785807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моральных запретов.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 Е. Пронина отмечает, что «возможно, табу вообще следует рассматривать как исходный импульс духовной жизни, запускающий механизм развития личности. У нормального, уравновешенного и социально-адаптированного человека табу является «несущей» конструкцией всей структуры психики. Демонстрация эротических поз, актов насилия, рискованных ситуаций и т. п. ориентирована на возбуждение автоматической аффективной реакции. Каковы бы ни были установки и ценности человека, он не может не заметить такое изображение, поскольку срабатывают безусловные рефлексы. Широкое экспонирование таких образов равнозначно моральному насилию, как если бы, к примеру, на дорожных плакатах были изображены порнографические сцены или процесс забивания скота.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901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96DED2-EC0C-4FD0-AAD6-24F7A99F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574" y="622998"/>
            <a:ext cx="9777046" cy="528822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«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уподобления воспринимаемому объекту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«свойство нормальной психики, благодаря чему обеспечиваются важнейшие процессы понимания эмпатии и вообще эмоциональной регуляции. Но автоматизм реакции уподобления открывает не только возможности для использования ее не только в целях терапии, но и для злоупотребления ею. Например, под влиянием предметных образов зритель может автоматически подстроиться к темпо-ритму, эмоциональному тону рекламы. Даже сердечный пульс и дыхание синхронизируются с психической реальностью предметного образа. Поэтому специально провоцируемая (вынужденная, наведенная) синхронизация психического состояния массы людей с использованием предметных образов может иметь самые тяжелые последствия, если не будут нейтрализованы патогенные стимулы, нарушающие психофизиологический баланс. </a:t>
            </a:r>
          </a:p>
        </p:txBody>
      </p:sp>
    </p:spTree>
    <p:extLst>
      <p:ext uri="{BB962C8B-B14F-4D97-AF65-F5344CB8AC3E}">
        <p14:creationId xmlns:p14="http://schemas.microsoft.com/office/powerpoint/2010/main" val="3610595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F1016B-9044-49D3-ABF0-CC36329BA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169" y="592853"/>
            <a:ext cx="9415306" cy="6039059"/>
          </a:xfrm>
        </p:spPr>
        <p:txBody>
          <a:bodyPr>
            <a:normAutofit lnSpcReduction="10000"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Цинизм и кощунство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целенаправленное опошление каких-либо из традиционно высоких понятий, на которых базируется общечеловеческие ценности.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Дискредитация групповой идентичности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рекламе имеет место, когда нарушаются традиционные ценностные установки какой-либо группы. </a:t>
            </a:r>
          </a:p>
          <a:p>
            <a:pPr fontAlgn="base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социального доказательства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согласно которому, большинство людей не могут быть не правым, и нужно смотреть, как делают другие и повторять. В рекламе моющего средства, в качестве слогана звучат примерно такие слова: «Вы все еще пользуетесь неэффективным средством для ухода за домом, тогда мы идем к вам!»</a:t>
            </a:r>
          </a:p>
          <a:p>
            <a:pPr fontAlgn="base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Принудительная коммуникация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невозможно совершенно не обращать внимания на рекламные щиты вдоль дорог, в газете пробиться сквозь густоту рекламных слоганов, рекламные сообщения на транспорте, например, в автобусах.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007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D5A4D8-177D-4322-A537-3CB2E89A3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49864"/>
            <a:ext cx="8915400" cy="3861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Реклама - это информирование потребителей о товарах и услугах. В борьбе за предпочтения потребителей заказчики-рекламисты все больше включают различного рода манипулятивные методы воздействия. В этом случае специалисты поднимают вопрос о психологической безопасности рекламного воздействия на аудиторию.</a:t>
            </a:r>
          </a:p>
        </p:txBody>
      </p:sp>
    </p:spTree>
    <p:extLst>
      <p:ext uri="{BB962C8B-B14F-4D97-AF65-F5344CB8AC3E}">
        <p14:creationId xmlns:p14="http://schemas.microsoft.com/office/powerpoint/2010/main" val="10581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17C0BA-F79D-4A44-9536-E2A8D9C2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043" y="624110"/>
            <a:ext cx="9625570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методы психологического воздействия рекламной информации, отмечаемые специалистами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92F876-A9C3-4F04-827E-4AE52C476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Г.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Зазыкиным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выделяются: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когнитивный (получение новой информации за счет процессов переработки информации);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аффективный (формирование эмоционального отношения, побуждающего желания, переживания);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регулятивный (побуждение к конкретным действиям);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коммуникативный (интегрирование потребителя рекламы в контекст информирования) компоненты психологического воздействия рекламы </a:t>
            </a:r>
          </a:p>
        </p:txBody>
      </p:sp>
    </p:spTree>
    <p:extLst>
      <p:ext uri="{BB962C8B-B14F-4D97-AF65-F5344CB8AC3E}">
        <p14:creationId xmlns:p14="http://schemas.microsoft.com/office/powerpoint/2010/main" val="15717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21D2868-7F90-4FA5-8862-0962D225E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Многие авторы (Е.Я., Малышев, И.А., Баева. Е.Л., Доценко, Е.Е. Пронина, Л.В. Лебедева и др.) обращают внимание на этическую сторону рекламного воздействия. Например, реклама дорогостоящих продуктов при низкой покупательной способности основного потребителя, внушение мыслей о необходимости их приобретения, внедрение в общественное сознание недостижимого образа жизни приводят к негативным эмоциональным реакциям человека. 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Особенно уязвимой в отношении психологического воздействия оказывается детская аудитория. </a:t>
            </a:r>
          </a:p>
        </p:txBody>
      </p:sp>
    </p:spTree>
    <p:extLst>
      <p:ext uri="{BB962C8B-B14F-4D97-AF65-F5344CB8AC3E}">
        <p14:creationId xmlns:p14="http://schemas.microsoft.com/office/powerpoint/2010/main" val="255652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F64BF2-E949-4F5D-A201-34B1120F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767" y="624110"/>
            <a:ext cx="9474845" cy="12808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методов психологического воздействия рекламы на детей в силу возрастной специфики психического развития наибольшее влияние оказывают следующие: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5B679F-B12C-41FD-BCF0-3B5EE64FC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00105"/>
            <a:ext cx="8915400" cy="435093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заражение (вследствие воздействия на эмоциональную сферу личности);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подражание (присваивание ребенком различных моделей поведения, взглядов, мировоззрения взрослых);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внушение (высокая подверженность влиянию ввиду несформированной целостности личности).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 точки зрения психологической защиты дети по сравнению со взрослыми еще не в состоянии противопоставлять воздействию собственные установки, взгляды, нравственные критерии.</a:t>
            </a:r>
          </a:p>
        </p:txBody>
      </p:sp>
    </p:spTree>
    <p:extLst>
      <p:ext uri="{BB962C8B-B14F-4D97-AF65-F5344CB8AC3E}">
        <p14:creationId xmlns:p14="http://schemas.microsoft.com/office/powerpoint/2010/main" val="313414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06E51E-161E-4D16-A389-9950A16C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-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C76759-F021-48CD-BA34-1DC49CFE7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637" y="1718268"/>
            <a:ext cx="9817240" cy="41929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то, от чего требуется защита, т.е. разного вида вредоносные факторы (явления, силы), приводящие к полному или частичному разрушению психики, сознания, личности или отдельных их структур, нарушению психического здоровья (Лебедева, Доценко, 2006).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опасность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условия жизнедеятельности человека, в которых блокируется «способность человека к адекватному реагированию на жизненные обстоятельства, подрывающие его способность к анализу информации и осознанному выбору, снижающие сопротивляемость внешнему давлению, лишающие человека чувства индивидуальности, личной ценности».</a:t>
            </a:r>
          </a:p>
        </p:txBody>
      </p:sp>
    </p:spTree>
    <p:extLst>
      <p:ext uri="{BB962C8B-B14F-4D97-AF65-F5344CB8AC3E}">
        <p14:creationId xmlns:p14="http://schemas.microsoft.com/office/powerpoint/2010/main" val="28650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9B71D37-959C-4472-84E8-62BBFCFD7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И.А. Баева рассматривает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безопасность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общества, локальной среды и личности как характеристику, в структуре которой присутствует социальная безопасность для общества, семьи, ближайшего окружения, защищенности-незащищенности личности. Л.В. Лебедевой и Е.Л. Доценко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безопасность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как состояние защищённости субъекта от психологических угроз.</a:t>
            </a:r>
          </a:p>
        </p:txBody>
      </p:sp>
    </p:spTree>
    <p:extLst>
      <p:ext uri="{BB962C8B-B14F-4D97-AF65-F5344CB8AC3E}">
        <p14:creationId xmlns:p14="http://schemas.microsoft.com/office/powerpoint/2010/main" val="249387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7DEB8-6F0E-4EE4-A60C-27C22DAC2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422032"/>
            <a:ext cx="9183443" cy="126609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угрозу в рекламе могу создавать следующие воздействия: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F70A44-F446-4C2A-83E6-35559EA12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959" y="2133600"/>
            <a:ext cx="9957917" cy="4448070"/>
          </a:xfrm>
        </p:spPr>
        <p:txBody>
          <a:bodyPr>
            <a:norm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давление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использованием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аффектогенных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образов. Такой прием предъявления рекламного материала может вызвать «вынужденную синхронизацию» с объектом восприятия 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ресурсов сознания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это неспособность сознания воспринимать подаваемую информацию адекватно (нет возможности оценить, критиковать, определить значимость). Возникает в случае большого количества информации, например, в печатной рекламе, где помещены и текст слогана, и аргументы о пользе (возможно, сомнительной) товара, и картинка, на которой изображена, например, вечеринка, на которой много людей, употребляющих рекламируемый напиток, а в центре - флиртующие мужчина и женщина.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00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FB7B810-76F6-4C7B-B559-A21E58F24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06769"/>
            <a:ext cx="8915400" cy="4504453"/>
          </a:xfrm>
        </p:spPr>
        <p:txBody>
          <a:bodyPr>
            <a:normAutofit/>
          </a:bodyPr>
          <a:lstStyle/>
          <a:p>
            <a:pPr fontAlgn="base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Модельные прецеденты искажения логики доказательства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это либо неоднозначность подачи информации, либо отсутствие логики в изображении. Возможно в случае нагнетания состояния растерянности посредством создания многозначительных объектов. Примером может служить реклама, в которой кожа и мыло оказываются в одной категории как объекты, которые можно сравнивать.</a:t>
            </a:r>
          </a:p>
          <a:p>
            <a:pPr fontAlgn="base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страха смерти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имеет место, когда рекламные образы и сценарии вызывают неоправданный (искусственно созданный) страх смерти,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0984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1040</Words>
  <Application>Microsoft Office PowerPoint</Application>
  <PresentationFormat>Широкоэкранный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Легкий дым</vt:lpstr>
      <vt:lpstr>Психологическая безопасность рекламы</vt:lpstr>
      <vt:lpstr>Презентация PowerPoint</vt:lpstr>
      <vt:lpstr>Основные методы психологического воздействия рекламной информации, отмечаемые специалистами </vt:lpstr>
      <vt:lpstr>Презентация PowerPoint</vt:lpstr>
      <vt:lpstr>Среди методов психологического воздействия рекламы на детей в силу возрастной специфики психического развития наибольшее влияние оказывают следующие: </vt:lpstr>
      <vt:lpstr>Угроза -</vt:lpstr>
      <vt:lpstr>Презентация PowerPoint</vt:lpstr>
      <vt:lpstr>Психологическую угрозу в рекламе могу создавать следующие воздействия: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безопасность рекламы</dc:title>
  <dc:creator>Наталья Казначеева</dc:creator>
  <cp:lastModifiedBy>Наталья Казначеева</cp:lastModifiedBy>
  <cp:revision>1</cp:revision>
  <dcterms:created xsi:type="dcterms:W3CDTF">2023-03-21T07:05:31Z</dcterms:created>
  <dcterms:modified xsi:type="dcterms:W3CDTF">2023-03-21T07:39:50Z</dcterms:modified>
</cp:coreProperties>
</file>